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AF86-6D17-4366-BB17-F53CDF7C1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6E93D-0A4F-4B31-B75D-D6C032FA6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27E7E-353D-4F13-81DE-CDF478D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F98E-E4ED-4F82-A380-3933842F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8AEC-C00D-4F4A-89A7-9C5939F5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0900-48B2-4BF7-B43A-6DDF409B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570A7-B463-4946-AEA3-5739F6F25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213B-3D96-41F6-B112-37644C26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DDA4-7972-4394-8099-AA9FB93F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49E93-2943-498B-9FB6-22CDC271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505D3-CEA4-48F3-80DF-595E95CF0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6F14D-641F-49A0-B39B-2EFF6D5F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BAFF6-0FC4-47BE-B08A-56DCEE8A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811F3-AD9F-4B22-9A98-26623E10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0FBF-D378-473B-A2AB-8B078B92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7105-1795-477A-9C1B-4EF44FFB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D5CD-4079-46D3-A008-238603FA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F574-F23A-472C-BC6B-125E9D3B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1EB70-9DA3-486B-B5DB-B01FE177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5548-FACE-4376-8679-9EEEE9E8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D7D2-7CE1-4276-9BB4-943E0590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F3A97-7CF2-4D81-A995-BBF41F9C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5A2B-1153-4255-958F-4AF8A337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20918-A3E9-4AAA-A2BE-881625CE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8E5DC-1C4B-4C44-AC68-57214D0D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B011-A7D6-49AA-A84D-E479F8F8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E9CA-52B6-4B58-A0D4-5E64A7480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4BA0C-2EF5-4D9E-A2BD-3940414BB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F166D-4DC2-47F2-9897-A8E35B2A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922FC-08A2-4EF1-BE36-B6235129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23597-0042-4B1A-BE0A-E6EA0791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2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2036-889C-4F9B-BD22-1821D241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FD4AB-B120-4CE8-8EE9-CADF3E274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7F814-9A55-4CE1-AE83-3DF267F7A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0944C-1EEA-4147-99C6-A63FB1041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DFD1C-BA70-45DC-A7D6-64395C505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CFFD80-2950-47BC-AFB2-F871DF56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FF0A5-8132-4D33-8057-61D99FD4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5E38C-D4F2-4B1B-9430-0FE24CE8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30FD-72C7-469D-AE51-9BF22960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02E43-433C-4BC3-9328-E155BC99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4731F-7AA1-46B7-B3A6-B884EC19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385D6-100A-4AD7-8409-31A845C6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F5341-151B-4AF1-BCF9-E9B5D53E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04AA7-D107-455F-8E47-63A0AE66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1DE63-58B8-41D6-A024-E6AC9F08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C02-EDB3-4E13-ADD2-49F6489C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697D-430F-411C-93E6-5D602991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0AE2B-5DFB-45B6-B7DA-44CC204D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36590-08ED-4B44-B045-1C2444DD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933C9-8209-4078-9A1F-A6674EFD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2033D-F5BE-4565-99D4-E8996F69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2FEA-EFD3-41E8-817B-D440BCC1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FFFDA-41BD-45BE-89E0-3FB62AE77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3157E-F107-418F-ACFE-7F35D015E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543F3-5640-409D-8660-0E80CA77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429C9-2F4E-462D-A0B1-B7FF945F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7F58F-D665-4430-A8F3-63E993DE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41E16D-FFD3-4185-B021-B50593A3F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C6453-A500-4779-9ECB-E2970BDB7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46E05-8F2A-4F8E-AD1D-97E45DB83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FE78-0A1D-4CA2-84D5-1BB512C0859D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EDA2C-9BAC-473A-9F4A-4A9681949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B50A-DF9B-4E68-9F03-D5D845C39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FF7C-99A4-46E7-86C2-B390AC645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9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05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 140</dc:creator>
  <cp:lastModifiedBy>PL 140</cp:lastModifiedBy>
  <cp:revision>3</cp:revision>
  <dcterms:created xsi:type="dcterms:W3CDTF">2026-05-14T08:13:47Z</dcterms:created>
  <dcterms:modified xsi:type="dcterms:W3CDTF">2026-05-14T08:15:41Z</dcterms:modified>
</cp:coreProperties>
</file>