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AFC7-B7C8-46CD-9913-935BA8526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CAF9C-1819-41FE-B641-1B1D96141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2044F-0DA5-4CC3-B464-6C104999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13741-46D3-499C-AB70-D1EC1A70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04428-B0B7-4FF6-B830-1301A1C8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BBB60-6225-44FB-BB09-C5B5C406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64486-C261-4626-B477-82CE6E264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94115-9578-4BCE-8E5C-9C68D724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5F0C5-E55B-4EE4-A77B-E26938D2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60CF0-7BEE-466A-8DA7-B3609BDB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CD323-0C8A-46E0-9B3C-3274BE145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2A4BA-E64A-40B1-B5DF-FBD377485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02309-F44D-46FA-B380-12B62EE9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D24A9-79D4-4214-9902-03E91240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50A7-2F1B-4D16-870A-9A73B999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DD6F-D229-466F-9C58-81295204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3E034-A564-47FD-A181-849CD00E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5668-A682-4B85-ADAA-BFCD7CD1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7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02B8-A4EF-44E6-86DD-6FD6A476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2DCFB-0A85-46DE-921C-6CEB19DD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26E4E-35B8-4229-9096-E2104E11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7B9D6-950A-449A-9FDE-75D729F1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8E6AA-6CAF-4944-8869-80073141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2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9BFC-61D2-441B-82D3-919D9365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9FD7-5FE0-49E1-B9FF-2F2585B5C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1CD48-890F-46AA-8F8F-15A9CDF1E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74370-7483-465C-BCFA-F04B7DDC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AED46-9520-4787-ACD8-CD48928D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E1B2D-5328-4CB5-A445-D7D1301F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23F9-4501-4052-B543-0EFD1D4F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84586-2A7A-4D62-9BE2-248AA5AC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785EB-9603-4C36-905B-AA6D4D996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BA60E-A8B0-4179-8AFF-F41D75FEB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C5659-503B-47A5-88A8-533B18C18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2F5D6-B4B7-4573-8FEC-7B7196C5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EA944-9450-4EA1-90BD-C0B235C2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A4400-5401-4D91-B653-A95123AA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6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738C-BCF2-4B44-BAB9-3B5C9E5F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0650E-6190-4EA3-A76F-E59B58D2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644EC-F7C4-4506-8E5E-CBE61FB4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1FF4B-7A13-4AE8-92DD-527042C3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25A91-F5B0-4477-8251-FF9B9A6B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D0F74-F698-45FD-8F34-B5EEFDFF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2AD58-E882-4AF7-88BE-AD76AE16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AE80-2C04-4A3A-9409-144ED0F9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7B5F-E95A-4CE6-8D6D-DACB4C90C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7ED0D-BED5-417A-8BC1-4CDA23137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79C1C-0CE5-43C0-87DD-DA19C31F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350F2-6C9C-4184-8A28-B6E1C964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9B31B-5B1E-4561-A37C-2DD9F06B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0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9B8E-6322-40CE-AA51-222B1BB7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08CF9-5494-4AC6-AE76-18F1C4B60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E5F1B-28E8-4F78-9E2D-BF4FD3F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13CE5-30B4-44AC-A65B-91F0DC37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1FFF4-F35A-496D-BC77-1ED194F1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ACAC3-93C0-4904-83BC-26284369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0A1CC-8226-4D91-9673-52354844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282A2-ABC9-4902-A941-549EC3628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3FFBB-7E2A-4FFD-A8AD-53A77ED9F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5E221-D705-4ADB-8644-9E18AD3DC7E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DDD54-B0D4-4266-B63A-9FF56C17B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A7E72-9351-4AC7-B25C-3C33F6E36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37C4A-86EE-499A-8403-BFD2CC35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3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24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53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 140</dc:creator>
  <cp:lastModifiedBy>PL 140</cp:lastModifiedBy>
  <cp:revision>3</cp:revision>
  <dcterms:created xsi:type="dcterms:W3CDTF">2026-05-14T08:16:10Z</dcterms:created>
  <dcterms:modified xsi:type="dcterms:W3CDTF">2026-05-14T08:17:31Z</dcterms:modified>
</cp:coreProperties>
</file>